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382" autoAdjust="0"/>
  </p:normalViewPr>
  <p:slideViewPr>
    <p:cSldViewPr snapToGrid="0" showGuides="1">
      <p:cViewPr>
        <p:scale>
          <a:sx n="66" d="100"/>
          <a:sy n="66" d="100"/>
        </p:scale>
        <p:origin x="1253" y="31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44CFE1-ABD6-4DCB-AE6D-161EC115E0CE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6365E-2856-4793-90C7-A13ADA032A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78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</a:t>
            </a:r>
            <a:r>
              <a:rPr lang="zh-CN" altLang="en-US" dirty="0"/>
              <a:t>个输出，原文对应</a:t>
            </a:r>
            <a:r>
              <a:rPr lang="en-US" altLang="zh-CN" dirty="0"/>
              <a:t>coco data set N=100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F6365E-2856-4793-90C7-A13ADA032A4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52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Object queries</a:t>
            </a:r>
            <a:r>
              <a:rPr lang="zh-CN" altLang="en-US" dirty="0"/>
              <a:t>不同于原始的</a:t>
            </a:r>
            <a:r>
              <a:rPr lang="en-US" altLang="zh-CN" dirty="0"/>
              <a:t>transform</a:t>
            </a:r>
            <a:r>
              <a:rPr lang="zh-CN" altLang="en-US" dirty="0"/>
              <a:t>需要做自回归操作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F6365E-2856-4793-90C7-A13ADA032A4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77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</a:t>
            </a:r>
            <a:r>
              <a:rPr lang="zh-CN" altLang="en-US" dirty="0"/>
              <a:t>个人对一个图有不同的关注点，这</a:t>
            </a:r>
            <a:r>
              <a:rPr lang="en-US" altLang="zh-CN" dirty="0"/>
              <a:t>20</a:t>
            </a:r>
            <a:r>
              <a:rPr lang="zh-CN" altLang="en-US" dirty="0"/>
              <a:t>个人在学习的过程中可以沟通，不断优化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对</a:t>
            </a:r>
            <a:r>
              <a:rPr lang="en-US" altLang="zh-CN" dirty="0"/>
              <a:t>coco 2017 </a:t>
            </a:r>
            <a:r>
              <a:rPr lang="zh-CN" altLang="en-US" dirty="0"/>
              <a:t>训练时</a:t>
            </a:r>
            <a:r>
              <a:rPr lang="en-US" altLang="zh-CN" dirty="0"/>
              <a:t>object queries = 100</a:t>
            </a:r>
            <a:r>
              <a:rPr lang="zh-CN" altLang="en-US" dirty="0"/>
              <a:t>，这里了可视化</a:t>
            </a:r>
            <a:r>
              <a:rPr lang="en-US" altLang="zh-CN" dirty="0"/>
              <a:t>20</a:t>
            </a:r>
            <a:r>
              <a:rPr lang="zh-CN" altLang="en-US" dirty="0"/>
              <a:t>个，</a:t>
            </a:r>
            <a:r>
              <a:rPr lang="en-US" altLang="zh-CN" dirty="0" err="1"/>
              <a:t>bbox</a:t>
            </a:r>
            <a:r>
              <a:rPr lang="zh-CN" altLang="en-US" dirty="0"/>
              <a:t>用</a:t>
            </a:r>
            <a:r>
              <a:rPr lang="en-US" altLang="zh-CN" dirty="0"/>
              <a:t>center</a:t>
            </a:r>
            <a:r>
              <a:rPr lang="zh-CN" altLang="en-US" dirty="0"/>
              <a:t>表示在图像上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F6365E-2856-4793-90C7-A13ADA032A4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1778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463C94-6DCB-45F4-A5F8-84C0E2AF9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D83D635-4734-42CA-8BD7-37FC6E44D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4D381D-9ABB-4882-9E36-5D3D81A1B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2B7D1D-6F9B-40D1-B1CF-28B744FC9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0059D-1357-4698-AD8F-373AEEB0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76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8B340F-9BBF-4B98-ABA0-8A293314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D1B8C8-70F9-4134-A950-163F87312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C0D43C-C6C8-4F47-AC70-58DD2CFC3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0D3416-FAA2-4F00-90BB-6AD380A8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EC2233-8AEF-47EF-AF5B-3F9109B31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586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7CB5422-5EB1-4260-8A5E-910E8E129F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EF3A42-EACA-4F26-8CB0-B06AC50BF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861418-4D9C-4DCF-8689-FC83E1137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725EF8-679E-46E9-9978-D142F2D1D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930458-CBB4-4C8B-BD39-CAF0D29E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970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DB9830-518D-470E-A1BA-66ED5CE1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1BA8FA-249F-49CA-929C-A462F5E19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87790E-A160-4973-BACC-7A3E2452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0AB18F-7777-45E4-AB92-16A7373FB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E21FC-B95A-4530-AFD3-7BB18AD10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77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03B0F-C342-40F7-9AD7-22C114A3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6B487F-EFDC-4E80-8F03-55865E0CD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BAF781-9B91-4793-9288-B04FA3B4C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6DD269-C247-4DE6-B2FE-F130A7D81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AB711D-CD7F-46A5-BDAD-1FC0E018A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110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F94D0-CD17-4BCE-B51D-AEC66D85E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E7849C-89CD-47A2-B884-0DABB743E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1F967A-E297-4103-A5A4-FC14A791D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655A9E-D223-4D04-85DE-F0BF0032C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627E26-0CCB-4624-9809-72371B9D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6CFF8C-99A7-4E53-9A9F-FF5627D17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05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2172F-1A27-4C78-B619-CE9DA4372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C0E749-EC85-4C0A-A456-1ED858B24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0A4B3E-36B3-454B-BBB1-A4FEA0293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63EC6C0-00AA-4703-A28D-ADD74FEB8D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E145F4-7A86-46C9-ABA3-A12C0A4A85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275D68-5A84-4DD7-A87D-06DF30080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156977-09B2-4129-B162-643BAACA3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0D6EB5-575E-4769-B2D2-6BE00CB6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399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370F5-FF27-4437-9F64-49D5A65A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7258C3-7ECC-4033-A123-CC18CACFE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7367221-3377-4379-A650-D66E013E9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245E62-2A5A-42D3-8093-F2623868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631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022535-B96F-48C0-BEB3-CB72D802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25AE56B-1EE1-43D0-8B59-F43BCA88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27A450-C132-4AC7-A5D4-A24962D63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2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7E1EF-42AC-405E-A3F6-1FA520718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D00114-50C3-492C-BF09-3D223B26B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5FBCDD-EDFC-4459-B9B3-59CC45B7E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3A703D-682E-42A5-9905-33FDE930E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01AB81-9761-4F4C-8518-3DD8FC850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FCB8FD-81D3-48AC-B6D3-640368607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421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2887E-4758-409B-A1A3-A9DF7D78D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35CC2D-85D1-4F48-A092-0F3CE2C24B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4E9A29-7E63-45E6-9EF8-CBBCC866A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755620-E644-4195-806E-4A82D0B65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9E91AD-08A3-475F-BE10-106B14637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88929E-EF3B-4999-8FC7-A452DD5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381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7A65034-B442-4082-B275-A78B218F6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697A25-F32F-4CD4-80EC-3FF7CA703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EF7ED7-4A2A-486D-A6B0-333B3C1D1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92E4D-4650-4F39-88FC-8954A7F1897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BEB2B4-187E-4051-92FE-BCA7E0C4D3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6503D8-5F37-4559-A118-4622EB065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8C679-5B08-4FEA-BBD5-15691B1CA3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89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08B37A-891E-484E-86EF-221DBBA573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8F2573-D37B-483A-B541-04250A77D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893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104364-F917-4A95-9DA8-7A1BA0748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7546"/>
            <a:ext cx="12192000" cy="245694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8A9BB04-DDBB-4642-A192-A355320F7D04}"/>
              </a:ext>
            </a:extLst>
          </p:cNvPr>
          <p:cNvSpPr txBox="1"/>
          <p:nvPr/>
        </p:nvSpPr>
        <p:spPr>
          <a:xfrm>
            <a:off x="1907308" y="1303604"/>
            <a:ext cx="2382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CNN</a:t>
            </a:r>
            <a:r>
              <a:rPr lang="zh-CN" altLang="en-US" dirty="0"/>
              <a:t>提取图像特征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C510AEF-DECD-466F-9905-3C1269D756DF}"/>
              </a:ext>
            </a:extLst>
          </p:cNvPr>
          <p:cNvSpPr/>
          <p:nvPr/>
        </p:nvSpPr>
        <p:spPr>
          <a:xfrm>
            <a:off x="1985818" y="92364"/>
            <a:ext cx="738909" cy="748145"/>
          </a:xfrm>
          <a:prstGeom prst="rect">
            <a:avLst/>
          </a:prstGeom>
          <a:solidFill>
            <a:srgbClr val="FF0000"/>
          </a:solidFill>
          <a:scene3d>
            <a:camera prst="isometricRightUp"/>
            <a:lightRig rig="threePt" dir="t"/>
          </a:scene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E2BAE3C-FD34-47D3-BB17-E347CDA5C197}"/>
              </a:ext>
            </a:extLst>
          </p:cNvPr>
          <p:cNvSpPr/>
          <p:nvPr/>
        </p:nvSpPr>
        <p:spPr>
          <a:xfrm>
            <a:off x="2138218" y="244764"/>
            <a:ext cx="738909" cy="748145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90D4F88-A414-47B0-81EE-A5F81EE4DD27}"/>
              </a:ext>
            </a:extLst>
          </p:cNvPr>
          <p:cNvSpPr/>
          <p:nvPr/>
        </p:nvSpPr>
        <p:spPr>
          <a:xfrm>
            <a:off x="2290618" y="397164"/>
            <a:ext cx="738909" cy="748145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42D6544-ACCD-41DE-A875-BE4B2BF2202B}"/>
              </a:ext>
            </a:extLst>
          </p:cNvPr>
          <p:cNvSpPr/>
          <p:nvPr/>
        </p:nvSpPr>
        <p:spPr>
          <a:xfrm>
            <a:off x="3564072" y="419117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0FEA25-DF30-40B4-BDF2-6BD05F1A4E80}"/>
              </a:ext>
            </a:extLst>
          </p:cNvPr>
          <p:cNvSpPr/>
          <p:nvPr/>
        </p:nvSpPr>
        <p:spPr>
          <a:xfrm>
            <a:off x="3761506" y="653472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0FDC4D3-6418-44CD-BF81-8B8922D9B5A8}"/>
              </a:ext>
            </a:extLst>
          </p:cNvPr>
          <p:cNvSpPr/>
          <p:nvPr/>
        </p:nvSpPr>
        <p:spPr>
          <a:xfrm>
            <a:off x="3874653" y="771236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A0C4F3A-C81F-4B93-B82B-77935C9E0592}"/>
              </a:ext>
            </a:extLst>
          </p:cNvPr>
          <p:cNvSpPr/>
          <p:nvPr/>
        </p:nvSpPr>
        <p:spPr>
          <a:xfrm>
            <a:off x="3994724" y="885480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855DD0-F0EE-4849-97E4-B1AB8025E5A3}"/>
              </a:ext>
            </a:extLst>
          </p:cNvPr>
          <p:cNvSpPr/>
          <p:nvPr/>
        </p:nvSpPr>
        <p:spPr>
          <a:xfrm>
            <a:off x="4114795" y="1011399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1467F-12E3-4C00-9832-7ED7312C8B37}"/>
              </a:ext>
            </a:extLst>
          </p:cNvPr>
          <p:cNvSpPr/>
          <p:nvPr/>
        </p:nvSpPr>
        <p:spPr>
          <a:xfrm>
            <a:off x="4234866" y="1132517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082247A-496E-4462-AF93-6EC683C78D77}"/>
              </a:ext>
            </a:extLst>
          </p:cNvPr>
          <p:cNvSpPr txBox="1"/>
          <p:nvPr/>
        </p:nvSpPr>
        <p:spPr>
          <a:xfrm>
            <a:off x="3685305" y="505636"/>
            <a:ext cx="411018" cy="3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351BCB1-EEBB-430E-84A2-3CF90FF2D937}"/>
              </a:ext>
            </a:extLst>
          </p:cNvPr>
          <p:cNvCxnSpPr/>
          <p:nvPr/>
        </p:nvCxnSpPr>
        <p:spPr>
          <a:xfrm>
            <a:off x="3564072" y="840508"/>
            <a:ext cx="846288" cy="757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箭头: 右 16">
            <a:extLst>
              <a:ext uri="{FF2B5EF4-FFF2-40B4-BE49-F238E27FC236}">
                <a16:creationId xmlns:a16="http://schemas.microsoft.com/office/drawing/2014/main" id="{E6D8D636-C9FB-49FF-B9CF-8BD05533A638}"/>
              </a:ext>
            </a:extLst>
          </p:cNvPr>
          <p:cNvSpPr/>
          <p:nvPr/>
        </p:nvSpPr>
        <p:spPr>
          <a:xfrm>
            <a:off x="3112655" y="771236"/>
            <a:ext cx="315195" cy="2747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B8FA101-1565-4823-894A-A5517A12B201}"/>
              </a:ext>
            </a:extLst>
          </p:cNvPr>
          <p:cNvSpPr txBox="1"/>
          <p:nvPr/>
        </p:nvSpPr>
        <p:spPr>
          <a:xfrm>
            <a:off x="3546181" y="-13660"/>
            <a:ext cx="1261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Vector Set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BB3AF1B-96F4-435B-AFEC-81DD14260CF7}"/>
              </a:ext>
            </a:extLst>
          </p:cNvPr>
          <p:cNvSpPr txBox="1"/>
          <p:nvPr/>
        </p:nvSpPr>
        <p:spPr>
          <a:xfrm>
            <a:off x="8534404" y="3510479"/>
            <a:ext cx="1551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1</a:t>
            </a:r>
            <a:r>
              <a:rPr lang="en-US" altLang="zh-CN" dirty="0" err="1"/>
              <a:t>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2</a:t>
            </a:r>
            <a:r>
              <a:rPr lang="en-US" altLang="zh-CN" dirty="0" err="1"/>
              <a:t>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(Ø, box)</a:t>
            </a:r>
            <a:endParaRPr lang="zh-CN" altLang="en-US" dirty="0"/>
          </a:p>
          <a:p>
            <a:r>
              <a:rPr lang="en-US" altLang="zh-CN" dirty="0"/>
              <a:t>(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3</a:t>
            </a:r>
            <a:r>
              <a:rPr lang="en-US" altLang="zh-CN" dirty="0" err="1"/>
              <a:t>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(Ø, box)</a:t>
            </a:r>
          </a:p>
          <a:p>
            <a:r>
              <a:rPr lang="en-US" altLang="zh-CN" dirty="0"/>
              <a:t>(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1</a:t>
            </a:r>
            <a:r>
              <a:rPr lang="en-US" altLang="zh-CN" dirty="0" err="1"/>
              <a:t>,box</a:t>
            </a:r>
            <a:r>
              <a:rPr lang="en-US" altLang="zh-CN" dirty="0"/>
              <a:t>)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42CD617-BAC2-4BEC-8D49-49E9343519D8}"/>
              </a:ext>
            </a:extLst>
          </p:cNvPr>
          <p:cNvSpPr txBox="1"/>
          <p:nvPr/>
        </p:nvSpPr>
        <p:spPr>
          <a:xfrm>
            <a:off x="10797310" y="3510479"/>
            <a:ext cx="1551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en-US" altLang="zh-CN" dirty="0" err="1"/>
              <a:t>Ø,box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</a:t>
            </a:r>
            <a:r>
              <a:rPr lang="en-US" altLang="zh-CN" dirty="0" err="1"/>
              <a:t>Ø,box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(Ø, box)</a:t>
            </a:r>
            <a:endParaRPr lang="zh-CN" altLang="en-US" dirty="0"/>
          </a:p>
          <a:p>
            <a:r>
              <a:rPr lang="en-US" altLang="zh-CN" dirty="0"/>
              <a:t>(</a:t>
            </a:r>
            <a:r>
              <a:rPr lang="en-US" altLang="zh-CN" dirty="0" err="1"/>
              <a:t>bird,box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(Ø, box)</a:t>
            </a:r>
          </a:p>
          <a:p>
            <a:r>
              <a:rPr lang="en-US" altLang="zh-CN" dirty="0"/>
              <a:t>(</a:t>
            </a:r>
            <a:r>
              <a:rPr lang="en-US" altLang="zh-CN" dirty="0" err="1"/>
              <a:t>bird,box</a:t>
            </a:r>
            <a:r>
              <a:rPr lang="en-US" altLang="zh-CN" dirty="0"/>
              <a:t>)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3" name="箭头: 左右 22">
            <a:extLst>
              <a:ext uri="{FF2B5EF4-FFF2-40B4-BE49-F238E27FC236}">
                <a16:creationId xmlns:a16="http://schemas.microsoft.com/office/drawing/2014/main" id="{29B5FB5D-51BC-4000-977D-E6F91EA5861E}"/>
              </a:ext>
            </a:extLst>
          </p:cNvPr>
          <p:cNvSpPr/>
          <p:nvPr/>
        </p:nvSpPr>
        <p:spPr>
          <a:xfrm>
            <a:off x="9533116" y="4502180"/>
            <a:ext cx="1256143" cy="17946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A3F1C20-F0DB-4D4D-B7EB-4A252BE98ECE}"/>
              </a:ext>
            </a:extLst>
          </p:cNvPr>
          <p:cNvSpPr/>
          <p:nvPr/>
        </p:nvSpPr>
        <p:spPr>
          <a:xfrm>
            <a:off x="9562005" y="3838845"/>
            <a:ext cx="1380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Linux Libertine"/>
              </a:rPr>
              <a:t>Hungarian algorithm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3755DFB-92B2-481C-B624-B82161214A99}"/>
              </a:ext>
            </a:extLst>
          </p:cNvPr>
          <p:cNvSpPr/>
          <p:nvPr/>
        </p:nvSpPr>
        <p:spPr>
          <a:xfrm>
            <a:off x="9203745" y="5394268"/>
            <a:ext cx="191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MR9"/>
              </a:rPr>
              <a:t>bipartite matching</a:t>
            </a:r>
            <a:endParaRPr lang="zh-CN" altLang="en-US" dirty="0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FDAA2231-18E2-4008-80D5-A2BCF82CE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3" y="4234871"/>
            <a:ext cx="5430008" cy="1247949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95903118-B84D-4FD0-BFA2-EDCC558C6C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03512"/>
            <a:ext cx="9764488" cy="130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68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B0FD54-246D-4FF2-B797-7B21ED196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2528"/>
            <a:ext cx="12192000" cy="3052653"/>
          </a:xfrm>
          <a:prstGeom prst="rect">
            <a:avLst/>
          </a:prstGeom>
        </p:spPr>
      </p:pic>
      <p:grpSp>
        <p:nvGrpSpPr>
          <p:cNvPr id="32" name="组合 31">
            <a:extLst>
              <a:ext uri="{FF2B5EF4-FFF2-40B4-BE49-F238E27FC236}">
                <a16:creationId xmlns:a16="http://schemas.microsoft.com/office/drawing/2014/main" id="{3185AA11-7D95-4C5B-840E-A138A7CCC11F}"/>
              </a:ext>
            </a:extLst>
          </p:cNvPr>
          <p:cNvGrpSpPr/>
          <p:nvPr/>
        </p:nvGrpSpPr>
        <p:grpSpPr>
          <a:xfrm>
            <a:off x="4707505" y="4027055"/>
            <a:ext cx="2776989" cy="1812697"/>
            <a:chOff x="4707505" y="4027055"/>
            <a:chExt cx="2776989" cy="181269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FB121F8-E103-4815-9B52-2320AB5719EA}"/>
                </a:ext>
              </a:extLst>
            </p:cNvPr>
            <p:cNvSpPr/>
            <p:nvPr/>
          </p:nvSpPr>
          <p:spPr>
            <a:xfrm>
              <a:off x="5098473" y="4027055"/>
              <a:ext cx="1847272" cy="61883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75A9185-73AF-4F6A-84EF-1A0F696DFF3A}"/>
                </a:ext>
              </a:extLst>
            </p:cNvPr>
            <p:cNvSpPr txBox="1"/>
            <p:nvPr/>
          </p:nvSpPr>
          <p:spPr>
            <a:xfrm>
              <a:off x="4707505" y="5193421"/>
              <a:ext cx="2776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由模型学习得到</a:t>
              </a:r>
              <a:endParaRPr lang="en-US" altLang="zh-CN" dirty="0"/>
            </a:p>
            <a:p>
              <a:r>
                <a:rPr lang="zh-CN" altLang="en-US" dirty="0"/>
                <a:t>训练的初始是随机的</a:t>
              </a:r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CDB89071-B426-48CC-9BB7-A7018E1C27D5}"/>
                </a:ext>
              </a:extLst>
            </p:cNvPr>
            <p:cNvCxnSpPr>
              <a:cxnSpLocks/>
              <a:stCxn id="5" idx="0"/>
              <a:endCxn id="3" idx="2"/>
            </p:cNvCxnSpPr>
            <p:nvPr/>
          </p:nvCxnSpPr>
          <p:spPr>
            <a:xfrm flipV="1">
              <a:off x="6096000" y="4715181"/>
              <a:ext cx="0" cy="47824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310CDD54-0040-458F-9F5A-970447155CE9}"/>
              </a:ext>
            </a:extLst>
          </p:cNvPr>
          <p:cNvSpPr/>
          <p:nvPr/>
        </p:nvSpPr>
        <p:spPr>
          <a:xfrm>
            <a:off x="451417" y="432777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01E9D0-6A8B-41FB-92AF-0A804464BF33}"/>
              </a:ext>
            </a:extLst>
          </p:cNvPr>
          <p:cNvSpPr/>
          <p:nvPr/>
        </p:nvSpPr>
        <p:spPr>
          <a:xfrm>
            <a:off x="648851" y="667132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0A8394-29B0-4813-803B-7BB5CDB1B0DE}"/>
              </a:ext>
            </a:extLst>
          </p:cNvPr>
          <p:cNvSpPr/>
          <p:nvPr/>
        </p:nvSpPr>
        <p:spPr>
          <a:xfrm>
            <a:off x="761998" y="784896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CC17317-9E82-4026-9A94-E859A9234593}"/>
              </a:ext>
            </a:extLst>
          </p:cNvPr>
          <p:cNvSpPr/>
          <p:nvPr/>
        </p:nvSpPr>
        <p:spPr>
          <a:xfrm>
            <a:off x="882069" y="899140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FF26D63-08BF-4A6F-B5BD-C5CC4ABF8CCF}"/>
              </a:ext>
            </a:extLst>
          </p:cNvPr>
          <p:cNvSpPr/>
          <p:nvPr/>
        </p:nvSpPr>
        <p:spPr>
          <a:xfrm>
            <a:off x="1002140" y="1025059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C8D6432-D3B1-4457-852A-600386378C85}"/>
              </a:ext>
            </a:extLst>
          </p:cNvPr>
          <p:cNvSpPr/>
          <p:nvPr/>
        </p:nvSpPr>
        <p:spPr>
          <a:xfrm>
            <a:off x="1122211" y="1146177"/>
            <a:ext cx="415636" cy="374073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7FD4D0C-94DA-4443-927B-00A7AE993A95}"/>
              </a:ext>
            </a:extLst>
          </p:cNvPr>
          <p:cNvSpPr txBox="1"/>
          <p:nvPr/>
        </p:nvSpPr>
        <p:spPr>
          <a:xfrm>
            <a:off x="572650" y="519296"/>
            <a:ext cx="411018" cy="3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90AD326-CC5D-4DDC-A11B-5702D31FE561}"/>
              </a:ext>
            </a:extLst>
          </p:cNvPr>
          <p:cNvCxnSpPr/>
          <p:nvPr/>
        </p:nvCxnSpPr>
        <p:spPr>
          <a:xfrm>
            <a:off x="451417" y="854168"/>
            <a:ext cx="846288" cy="757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8B6A7CD8-C6B8-4132-AC58-F5528B8DC439}"/>
              </a:ext>
            </a:extLst>
          </p:cNvPr>
          <p:cNvSpPr txBox="1"/>
          <p:nvPr/>
        </p:nvSpPr>
        <p:spPr>
          <a:xfrm>
            <a:off x="2725039" y="343966"/>
            <a:ext cx="1261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Vector Set</a:t>
            </a:r>
          </a:p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8059718-A0A5-4F18-820A-6FE13434F8E1}"/>
              </a:ext>
            </a:extLst>
          </p:cNvPr>
          <p:cNvSpPr txBox="1"/>
          <p:nvPr/>
        </p:nvSpPr>
        <p:spPr>
          <a:xfrm>
            <a:off x="1417776" y="1399132"/>
            <a:ext cx="43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44B3496-89FB-4F07-8D90-6812AEF65724}"/>
              </a:ext>
            </a:extLst>
          </p:cNvPr>
          <p:cNvSpPr txBox="1"/>
          <p:nvPr/>
        </p:nvSpPr>
        <p:spPr>
          <a:xfrm>
            <a:off x="1493393" y="1051364"/>
            <a:ext cx="47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2A88B9C-78B9-4726-90B8-53A049A74D06}"/>
              </a:ext>
            </a:extLst>
          </p:cNvPr>
          <p:cNvSpPr txBox="1"/>
          <p:nvPr/>
        </p:nvSpPr>
        <p:spPr>
          <a:xfrm>
            <a:off x="381849" y="1083919"/>
            <a:ext cx="30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EF33AAD-68D4-4827-8B1B-D5C6E241742C}"/>
              </a:ext>
            </a:extLst>
          </p:cNvPr>
          <p:cNvSpPr/>
          <p:nvPr/>
        </p:nvSpPr>
        <p:spPr>
          <a:xfrm>
            <a:off x="2407534" y="806850"/>
            <a:ext cx="2025569" cy="466363"/>
          </a:xfrm>
          <a:prstGeom prst="rect">
            <a:avLst/>
          </a:prstGeom>
          <a:solidFill>
            <a:srgbClr val="FFD810"/>
          </a:solidFill>
          <a:ln>
            <a:solidFill>
              <a:srgbClr val="FFD81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9CDC5B1-2F0B-4984-8594-D9F0A7F27D0A}"/>
              </a:ext>
            </a:extLst>
          </p:cNvPr>
          <p:cNvSpPr txBox="1"/>
          <p:nvPr/>
        </p:nvSpPr>
        <p:spPr>
          <a:xfrm>
            <a:off x="2098942" y="893369"/>
            <a:ext cx="32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6A6DCA6-5A0A-4F3B-9B3E-AFA3148FA472}"/>
              </a:ext>
            </a:extLst>
          </p:cNvPr>
          <p:cNvSpPr txBox="1"/>
          <p:nvPr/>
        </p:nvSpPr>
        <p:spPr>
          <a:xfrm>
            <a:off x="2940316" y="1251683"/>
            <a:ext cx="821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W×H</a:t>
            </a:r>
            <a:endParaRPr lang="zh-CN" altLang="en-US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9846FB27-0849-489A-84ED-425E98B1B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2605" y="1433368"/>
            <a:ext cx="4969396" cy="3617775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E4F5C9F-52CC-41FD-93BF-1A1864360F9C}"/>
              </a:ext>
            </a:extLst>
          </p:cNvPr>
          <p:cNvCxnSpPr/>
          <p:nvPr/>
        </p:nvCxnSpPr>
        <p:spPr>
          <a:xfrm>
            <a:off x="2407534" y="966159"/>
            <a:ext cx="2008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EA27007-C604-437E-81A6-AEE120045C37}"/>
              </a:ext>
            </a:extLst>
          </p:cNvPr>
          <p:cNvCxnSpPr/>
          <p:nvPr/>
        </p:nvCxnSpPr>
        <p:spPr>
          <a:xfrm>
            <a:off x="2407534" y="1048551"/>
            <a:ext cx="2008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E87D2D6-E306-467D-B644-C275AF55687E}"/>
              </a:ext>
            </a:extLst>
          </p:cNvPr>
          <p:cNvCxnSpPr/>
          <p:nvPr/>
        </p:nvCxnSpPr>
        <p:spPr>
          <a:xfrm>
            <a:off x="2407534" y="883767"/>
            <a:ext cx="2008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6348420C-20F9-4C37-8947-4F4898B14460}"/>
              </a:ext>
            </a:extLst>
          </p:cNvPr>
          <p:cNvCxnSpPr/>
          <p:nvPr/>
        </p:nvCxnSpPr>
        <p:spPr>
          <a:xfrm>
            <a:off x="2407534" y="1130943"/>
            <a:ext cx="2008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00378F8-DB4A-487C-8D75-8BCAA227788E}"/>
              </a:ext>
            </a:extLst>
          </p:cNvPr>
          <p:cNvCxnSpPr/>
          <p:nvPr/>
        </p:nvCxnSpPr>
        <p:spPr>
          <a:xfrm>
            <a:off x="2407534" y="1213335"/>
            <a:ext cx="2008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64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9EC6B99-FBF0-43D4-9759-21B1554D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1" y="1047496"/>
            <a:ext cx="12192000" cy="23815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CAA734A-6E8C-43C7-879A-7166D6B68EEC}"/>
              </a:ext>
            </a:extLst>
          </p:cNvPr>
          <p:cNvSpPr txBox="1"/>
          <p:nvPr/>
        </p:nvSpPr>
        <p:spPr>
          <a:xfrm>
            <a:off x="4027991" y="3773348"/>
            <a:ext cx="3958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Green -&gt;  small boxes</a:t>
            </a:r>
          </a:p>
          <a:p>
            <a:r>
              <a:rPr lang="en-US" altLang="zh-CN" dirty="0"/>
              <a:t>Red -&gt; large horizontal boxes</a:t>
            </a:r>
          </a:p>
          <a:p>
            <a:r>
              <a:rPr lang="en-US" altLang="zh-CN" dirty="0"/>
              <a:t>Blue -&gt; large vertical boxes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3388DE-92D8-4567-8022-A041E27BC663}"/>
              </a:ext>
            </a:extLst>
          </p:cNvPr>
          <p:cNvSpPr/>
          <p:nvPr/>
        </p:nvSpPr>
        <p:spPr>
          <a:xfrm>
            <a:off x="8252749" y="4085863"/>
            <a:ext cx="3530279" cy="172464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54D5051-5131-4A90-B194-B382BCB5864C}"/>
              </a:ext>
            </a:extLst>
          </p:cNvPr>
          <p:cNvSpPr/>
          <p:nvPr/>
        </p:nvSpPr>
        <p:spPr>
          <a:xfrm>
            <a:off x="9016679" y="3495566"/>
            <a:ext cx="2222338" cy="282422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B4AF20-96DA-4968-9DA5-8461505E3FB9}"/>
              </a:ext>
            </a:extLst>
          </p:cNvPr>
          <p:cNvSpPr/>
          <p:nvPr/>
        </p:nvSpPr>
        <p:spPr>
          <a:xfrm>
            <a:off x="9641711" y="4462046"/>
            <a:ext cx="972273" cy="9722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501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89107D1-F460-4BBA-8957-EF3113B62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0" r="6675"/>
          <a:stretch/>
        </p:blipFill>
        <p:spPr>
          <a:xfrm>
            <a:off x="115745" y="0"/>
            <a:ext cx="6493399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7FDB5F0-3DEF-4B6E-B993-AB3AD4EE1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506" y="0"/>
            <a:ext cx="4639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90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A6F670-ACF4-4A26-83CF-6FB75D421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88"/>
            <a:ext cx="12192000" cy="565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35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890C18B-1E7C-44A5-803B-3BA8E85C2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78" y="0"/>
            <a:ext cx="7871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79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06435FD-639B-46E0-9E6A-0B146EA0F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9818"/>
            <a:ext cx="12192000" cy="501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83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-blog.csdnimg.cn/20190213134122588.png?x-oss-process=image/watermark,type_ZmFuZ3poZW5naGVpdGk,shadow_10,text_aHR0cHM6Ly9ibG9nLmNzZG4ubmV0L21lY2NhZW5kbGVzcw==,size_16,color_FFFFFF,t_70">
            <a:extLst>
              <a:ext uri="{FF2B5EF4-FFF2-40B4-BE49-F238E27FC236}">
                <a16:creationId xmlns:a16="http://schemas.microsoft.com/office/drawing/2014/main" id="{CA5F833C-E8F6-4A63-9758-4C46F0411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652463"/>
            <a:ext cx="11468100" cy="555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994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179</Words>
  <Application>Microsoft Office PowerPoint</Application>
  <PresentationFormat>宽屏</PresentationFormat>
  <Paragraphs>36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CMR9</vt:lpstr>
      <vt:lpstr>Linux Libertine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 Wang</dc:creator>
  <cp:lastModifiedBy>Le Wang</cp:lastModifiedBy>
  <cp:revision>8</cp:revision>
  <dcterms:created xsi:type="dcterms:W3CDTF">2021-11-24T05:54:54Z</dcterms:created>
  <dcterms:modified xsi:type="dcterms:W3CDTF">2021-11-24T06:45:04Z</dcterms:modified>
</cp:coreProperties>
</file>

<file path=docProps/thumbnail.jpeg>
</file>